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61" r:id="rId7"/>
    <p:sldId id="269" r:id="rId8"/>
    <p:sldId id="278" r:id="rId9"/>
  </p:sldIdLst>
  <p:sldSz cx="9144000" cy="6858000" type="screen4x3"/>
  <p:notesSz cx="6799263" cy="9929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80" d="100"/>
          <a:sy n="80" d="100"/>
        </p:scale>
        <p:origin x="11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E277-91AD-4185-AEAD-415BE7258AD8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4B65-327E-4561-8B25-545C8DE0C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56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18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56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3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2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16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6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10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2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7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50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06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1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1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m.janssen@vakcollegerijnmond.nl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.vaneeden@vakcollegerijnmond.nl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m.janssen@vakcollegerijnmond.nl" TargetMode="External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voorletter.achternaam@vakcollegerijnmond.nl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e.vooijs@vakcollegerijnmond.nl" TargetMode="Externa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hyperlink" Target="mailto:dyslexie@vakcollegerijnmond.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80512" cy="238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136904" cy="3372518"/>
          </a:xfrm>
        </p:spPr>
        <p:txBody>
          <a:bodyPr>
            <a:noAutofit/>
          </a:bodyPr>
          <a:lstStyle/>
          <a:p>
            <a:pPr algn="l"/>
            <a:r>
              <a:rPr lang="nl-NL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Welkom ouders van klas 2K2</a:t>
            </a:r>
          </a:p>
          <a:p>
            <a:pPr algn="l"/>
            <a:endParaRPr lang="nl-NL" sz="2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nl-NL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Manon Janssen</a:t>
            </a:r>
          </a:p>
          <a:p>
            <a:pPr algn="l"/>
            <a:r>
              <a:rPr lang="nl-NL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Mentor 2k2</a:t>
            </a:r>
          </a:p>
          <a:p>
            <a:pPr algn="l"/>
            <a:r>
              <a:rPr lang="nl-NL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Docent Engels</a:t>
            </a:r>
          </a:p>
          <a:p>
            <a:pPr algn="l"/>
            <a:r>
              <a:rPr lang="nl-NL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/>
              </a:rPr>
              <a:t>m.janssen@vakcollegerijnmond.nl</a:t>
            </a:r>
            <a:endParaRPr lang="nl-NL" sz="2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nl-NL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071-4013128</a:t>
            </a:r>
            <a:endParaRPr lang="nl-NL" sz="2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064393"/>
            <a:ext cx="5256584" cy="1350830"/>
          </a:xfrm>
        </p:spPr>
        <p:txBody>
          <a:bodyPr>
            <a:normAutofit fontScale="90000"/>
          </a:bodyPr>
          <a:lstStyle/>
          <a:p>
            <a:r>
              <a:rPr lang="nl-NL" sz="3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Informatieavond </a:t>
            </a:r>
            <a:br>
              <a:rPr lang="nl-NL" sz="3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klas 2 schooljaar 2020/2021</a:t>
            </a:r>
          </a:p>
        </p:txBody>
      </p:sp>
      <p:pic>
        <p:nvPicPr>
          <p:cNvPr id="5" name="Afbeelding 4" descr="\\andreas.local\andreas\medewerkerhomedirs$\RMD\moos\Communicatie 2015-2016\Huisstijl\Logo´s\SAC\PNG\Logo Andreas College definitief - Paars RGB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88569"/>
            <a:ext cx="1495425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32" y="938845"/>
            <a:ext cx="2033216" cy="160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32" y="3320039"/>
            <a:ext cx="1431444" cy="2144485"/>
          </a:xfrm>
          <a:prstGeom prst="rect">
            <a:avLst/>
          </a:prstGeom>
        </p:spPr>
      </p:pic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6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26"/>
    </mc:Choice>
    <mc:Fallback>
      <p:transition spd="slow" advTm="37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844666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Ouder informatieavond klas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36628"/>
            <a:ext cx="8507288" cy="5204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rol van de mentor;</a:t>
            </a:r>
          </a:p>
          <a:p>
            <a:pPr marL="0" indent="0">
              <a:buNone/>
            </a:pPr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Invulling LOB-uur;</a:t>
            </a:r>
          </a:p>
          <a:p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tussen thuis en school: telefonisch of mail contact; </a:t>
            </a:r>
          </a:p>
          <a:p>
            <a:pPr marL="0" indent="0">
              <a:buNone/>
            </a:pP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Een wijziging graag zelf doorgeven via </a:t>
            </a:r>
            <a:r>
              <a:rPr lang="nl-NL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leerlingadministratie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 </a:t>
            </a:r>
            <a:r>
              <a:rPr lang="nl-NL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Vakcollege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Rijnmond via de “Nieuwsbrief”; Onder kopjes “Menu” en “Downloads” van de website; </a:t>
            </a:r>
          </a:p>
          <a:p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Absentie door ziekte: ziekmelden via ouderportaal/SOM (“mijn kind”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“ziekmelding”  “verzenden”)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telefonisch </a:t>
            </a: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(071-4061070 </a:t>
            </a: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dit </a:t>
            </a: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telefoonnummer staat ook op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website). Ook graag beter melden!;</a:t>
            </a: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81"/>
    </mc:Choice>
    <mc:Fallback>
      <p:transition spd="slow" advTm="20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3"/>
            <a:ext cx="8229600" cy="818376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Ouder informatieavond klas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62917"/>
            <a:ext cx="8507288" cy="5295084"/>
          </a:xfrm>
        </p:spPr>
        <p:txBody>
          <a:bodyPr>
            <a:noAutofit/>
          </a:bodyPr>
          <a:lstStyle/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Lesuitval: inval uur / aula uur / uitval (communicatie lesuitval, SOM). Leerlingen blijven bij een aula uur op school.</a:t>
            </a:r>
          </a:p>
          <a:p>
            <a:pPr marL="0" indent="0">
              <a:buNone/>
            </a:pPr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Mobiele telefoons: alleen gebruiken tijdens de pauzes, anders in locker of telefoonzak!;</a:t>
            </a:r>
          </a:p>
          <a:p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Uitjes/LO op de fiets;</a:t>
            </a:r>
          </a:p>
          <a:p>
            <a:endParaRPr lang="nl-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Aanvragen verlof.</a:t>
            </a: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061"/>
    </mc:Choice>
    <mc:Fallback>
      <p:transition spd="slow" advTm="129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3"/>
            <a:ext cx="8229600" cy="818376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Ouder informatieavond klas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62917"/>
            <a:ext cx="8507288" cy="5295084"/>
          </a:xfrm>
        </p:spPr>
        <p:txBody>
          <a:bodyPr>
            <a:noAutofit/>
          </a:bodyPr>
          <a:lstStyle/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Belangrijke contactgegevens:</a:t>
            </a: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E-mail adres </a:t>
            </a: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leerling administratie: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  <a:hlinkClick r:id="rId5"/>
              </a:rPr>
              <a:t>e.vooijs@vakcollegerijnmond.nl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E-mail adres vakdocent: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  <a:hlinkClick r:id="rId6"/>
              </a:rPr>
              <a:t>voorletter.achternaam@vakcollegerijnmond.nl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E-mail adres mentor: </a:t>
            </a: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  <a:hlinkClick r:id="rId7"/>
              </a:rPr>
              <a:t>m.janssen@vakcollegerijnmond.nl</a:t>
            </a: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E-mail adres adjunct directeur onderbouw: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  <a:hlinkClick r:id="rId8"/>
              </a:rPr>
              <a:t>c.vaneeden@vakcollegerijnmond.nl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 </a:t>
            </a:r>
          </a:p>
          <a:p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Vragen over dyslexie: 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  <a:hlinkClick r:id="rId9"/>
              </a:rPr>
              <a:t>dyslexie@vakcollegerijnmond.nl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94"/>
    </mc:Choice>
    <mc:Fallback>
      <p:transition spd="slow" advTm="27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85" y="1295099"/>
            <a:ext cx="9084494" cy="2975759"/>
          </a:xfrm>
          <a:prstGeom prst="rect">
            <a:avLst/>
          </a:prstGeom>
          <a:noFill/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30" name="Rechthoek 29"/>
          <p:cNvSpPr/>
          <p:nvPr/>
        </p:nvSpPr>
        <p:spPr>
          <a:xfrm>
            <a:off x="613382" y="1352250"/>
            <a:ext cx="8407197" cy="2124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4" name="Rechthoek 3"/>
          <p:cNvSpPr/>
          <p:nvPr/>
        </p:nvSpPr>
        <p:spPr>
          <a:xfrm>
            <a:off x="18578" y="748797"/>
            <a:ext cx="9084495" cy="369144"/>
          </a:xfrm>
          <a:prstGeom prst="rect">
            <a:avLst/>
          </a:prstGeom>
          <a:noFill/>
          <a:ln>
            <a:solidFill>
              <a:srgbClr val="FE9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9" name="Rechthoek 8"/>
          <p:cNvSpPr/>
          <p:nvPr/>
        </p:nvSpPr>
        <p:spPr>
          <a:xfrm>
            <a:off x="1074187" y="822199"/>
            <a:ext cx="3286125" cy="238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Techniek</a:t>
            </a:r>
            <a:endParaRPr lang="nl-NL" sz="1051" b="1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002887" y="1766350"/>
            <a:ext cx="1590675" cy="1652825"/>
          </a:xfrm>
          <a:prstGeom prst="rect">
            <a:avLst/>
          </a:prstGeom>
          <a:solidFill>
            <a:srgbClr val="FEA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Zorg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Welzijn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069562" y="2140036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Mens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Omgeving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069562" y="2466172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Mens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Gezondheid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7069562" y="2773260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Mens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Activiteit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7069562" y="3073486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Mens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Zorg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05050" y="1766350"/>
            <a:ext cx="1590675" cy="1652825"/>
          </a:xfrm>
          <a:prstGeom prst="rect">
            <a:avLst/>
          </a:prstGeom>
          <a:solidFill>
            <a:srgbClr val="F173BE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Economie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Ondernemen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362199" y="2136610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Commercieel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5362199" y="2462746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Secretarieel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5362199" y="2769834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Logistiek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362199" y="3070060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Administratie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2885129" y="1766350"/>
            <a:ext cx="1590675" cy="1652825"/>
          </a:xfrm>
          <a:prstGeom prst="rect">
            <a:avLst/>
          </a:prstGeom>
          <a:solidFill>
            <a:srgbClr val="6AC67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Bouwen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Wonen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Interieur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970855" y="2123775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Bouwproces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bouwvoorbereiding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2970855" y="2449911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Bouwen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vanaf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fundering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2970855" y="2756999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Hout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meubelverbindingen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970855" y="3057225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Decoratie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1193171" y="1766350"/>
            <a:ext cx="1590675" cy="1652825"/>
          </a:xfrm>
          <a:prstGeom prst="rect">
            <a:avLst/>
          </a:prstGeom>
          <a:solidFill>
            <a:srgbClr val="42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Produceren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Installeren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Energie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1278895" y="2123775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Ontwerpen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maken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1278895" y="2449911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Installeren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monteren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1278895" y="2756999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Besturen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automatiseren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1278895" y="3057225"/>
            <a:ext cx="14478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Bewerken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verbinden</a:t>
            </a:r>
            <a:r>
              <a:rPr lang="en-US" sz="825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van </a:t>
            </a:r>
            <a:r>
              <a:rPr lang="en-US" sz="825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materialen</a:t>
            </a:r>
            <a:endParaRPr lang="nl-NL" sz="825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280537" y="6007686"/>
            <a:ext cx="872355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Vakcollege</a:t>
            </a:r>
            <a:endParaRPr lang="nl-NL" sz="1051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-86" y="4485710"/>
            <a:ext cx="9093762" cy="2066561"/>
          </a:xfrm>
          <a:prstGeom prst="rect">
            <a:avLst/>
          </a:prstGeom>
          <a:noFill/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42" name="Rechthoek 41"/>
          <p:cNvSpPr/>
          <p:nvPr/>
        </p:nvSpPr>
        <p:spPr>
          <a:xfrm>
            <a:off x="6688274" y="4535431"/>
            <a:ext cx="2394400" cy="1927676"/>
          </a:xfrm>
          <a:prstGeom prst="rect">
            <a:avLst/>
          </a:prstGeom>
          <a:solidFill>
            <a:srgbClr val="FEA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Zorg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Welzijn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4675062" y="4543875"/>
            <a:ext cx="1989546" cy="1924468"/>
          </a:xfrm>
          <a:prstGeom prst="rect">
            <a:avLst/>
          </a:prstGeom>
          <a:solidFill>
            <a:srgbClr val="F173BE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Economie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Ondernemen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2549422" y="4550340"/>
            <a:ext cx="2070499" cy="1918523"/>
          </a:xfrm>
          <a:prstGeom prst="rect">
            <a:avLst/>
          </a:prstGeom>
          <a:solidFill>
            <a:srgbClr val="6AC67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Bouwen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Wonen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Interieur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hthoek 44"/>
          <p:cNvSpPr/>
          <p:nvPr/>
        </p:nvSpPr>
        <p:spPr>
          <a:xfrm>
            <a:off x="518940" y="4550340"/>
            <a:ext cx="1990725" cy="1918523"/>
          </a:xfrm>
          <a:prstGeom prst="rect">
            <a:avLst/>
          </a:prstGeom>
          <a:solidFill>
            <a:srgbClr val="42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Produceren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Installeren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Energie</a:t>
            </a:r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hthoek 67"/>
          <p:cNvSpPr/>
          <p:nvPr/>
        </p:nvSpPr>
        <p:spPr>
          <a:xfrm>
            <a:off x="605919" y="5011224"/>
            <a:ext cx="855202" cy="34992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Booglassen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hthoek 68"/>
          <p:cNvSpPr/>
          <p:nvPr/>
        </p:nvSpPr>
        <p:spPr>
          <a:xfrm>
            <a:off x="613092" y="5444558"/>
            <a:ext cx="848029" cy="382488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Verspanings-technieken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618148" y="5915471"/>
            <a:ext cx="838106" cy="346259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Plaat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constructiewerk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1606163" y="5438941"/>
            <a:ext cx="830054" cy="379883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Utiliteits-installatie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echthoek 71"/>
          <p:cNvSpPr/>
          <p:nvPr/>
        </p:nvSpPr>
        <p:spPr>
          <a:xfrm>
            <a:off x="1598054" y="5019546"/>
            <a:ext cx="850368" cy="342962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Domotica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en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automatiseren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 rot="16200000">
            <a:off x="-758221" y="5364483"/>
            <a:ext cx="2056973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Leerjaar</a:t>
            </a:r>
            <a:r>
              <a:rPr lang="en-US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4 </a:t>
            </a:r>
          </a:p>
          <a:p>
            <a:pPr algn="ctr"/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en-US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beroepsgerichte</a:t>
            </a:r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keuzevakken</a:t>
            </a:r>
            <a:endParaRPr lang="nl-NL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kstvak 74"/>
          <p:cNvSpPr txBox="1"/>
          <p:nvPr/>
        </p:nvSpPr>
        <p:spPr>
          <a:xfrm rot="16200000">
            <a:off x="-575597" y="2519474"/>
            <a:ext cx="1800493" cy="577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Leerjaar</a:t>
            </a:r>
            <a:r>
              <a:rPr lang="en-US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</a:t>
            </a:r>
          </a:p>
          <a:p>
            <a:pPr algn="ctr"/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en-US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verplichte</a:t>
            </a:r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profieldelen</a:t>
            </a:r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</a:p>
          <a:p>
            <a:pPr algn="ctr"/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keuze</a:t>
            </a:r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profiel</a:t>
            </a:r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18577" y="702439"/>
            <a:ext cx="1101584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Leerjaar</a:t>
            </a:r>
            <a:r>
              <a:rPr lang="en-US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&amp; 2 </a:t>
            </a:r>
          </a:p>
          <a:p>
            <a:r>
              <a:rPr 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Vakcollege</a:t>
            </a:r>
            <a:endParaRPr lang="nl-NL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3174559" y="77205"/>
            <a:ext cx="272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7941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Vakcollege Rijnmond</a:t>
            </a:r>
            <a:endParaRPr lang="nl-NL" sz="2000" b="1" dirty="0">
              <a:solidFill>
                <a:srgbClr val="F7941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492165" y="3655263"/>
            <a:ext cx="8528414" cy="56381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1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Keuze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1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profiel</a:t>
            </a:r>
            <a:r>
              <a:rPr lang="en-US" sz="1051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</a:t>
            </a: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3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3114742" y="3835545"/>
            <a:ext cx="1165344" cy="339245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Ondersteuning</a:t>
            </a:r>
            <a:r>
              <a:rPr lang="en-US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bij</a:t>
            </a:r>
            <a:r>
              <a:rPr lang="en-US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sport </a:t>
            </a:r>
            <a:r>
              <a:rPr lang="en-US" sz="5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bewegingsactiviteiten</a:t>
            </a:r>
            <a:endParaRPr lang="nl-NL" sz="8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4303213" y="3842160"/>
            <a:ext cx="797669" cy="326016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Ondernemen</a:t>
            </a:r>
            <a:endParaRPr lang="nl-NL" sz="8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6170804" y="3840628"/>
            <a:ext cx="1485900" cy="329081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Geuniformeerde</a:t>
            </a:r>
            <a:r>
              <a:rPr lang="en-US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dienstverlening</a:t>
            </a:r>
            <a:r>
              <a:rPr lang="en-US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veiligheid</a:t>
            </a:r>
            <a:endParaRPr lang="nl-NL" sz="8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7668343" y="3842951"/>
            <a:ext cx="1335565" cy="329081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Kennismaking met uiterlijke verzorging</a:t>
            </a:r>
          </a:p>
        </p:txBody>
      </p:sp>
      <p:sp>
        <p:nvSpPr>
          <p:cNvPr id="38" name="Rechthoek 37"/>
          <p:cNvSpPr/>
          <p:nvPr/>
        </p:nvSpPr>
        <p:spPr>
          <a:xfrm>
            <a:off x="5124009" y="3842160"/>
            <a:ext cx="1027326" cy="33214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bijzondere keuken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660287" y="3281701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7941D"/>
                </a:solidFill>
              </a:rPr>
              <a:t>+</a:t>
            </a:r>
            <a:endParaRPr lang="nl-NL" sz="3000" dirty="0">
              <a:solidFill>
                <a:srgbClr val="F7941D"/>
              </a:solidFill>
            </a:endParaRPr>
          </a:p>
        </p:txBody>
      </p:sp>
      <p:sp>
        <p:nvSpPr>
          <p:cNvPr id="78" name="Gelijkbenige driehoek 77"/>
          <p:cNvSpPr/>
          <p:nvPr/>
        </p:nvSpPr>
        <p:spPr>
          <a:xfrm rot="10800000">
            <a:off x="7557797" y="-1173"/>
            <a:ext cx="1586204" cy="1558748"/>
          </a:xfrm>
          <a:prstGeom prst="triangle">
            <a:avLst>
              <a:gd name="adj" fmla="val 0"/>
            </a:avLst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351"/>
          </a:p>
        </p:txBody>
      </p:sp>
      <p:pic>
        <p:nvPicPr>
          <p:cNvPr id="79" name="Afbeelding 78" descr="G:\Locatie Rijnmond\Organisatie\Communicatie &amp; Kwaliteit\Communicatie 2015-2016\Huisstijl\Logo´s\RM\JPEG diapositief\RM Diap (zelf diap gemaakt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00" y="38189"/>
            <a:ext cx="837691" cy="65875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hthoek 45"/>
          <p:cNvSpPr/>
          <p:nvPr/>
        </p:nvSpPr>
        <p:spPr>
          <a:xfrm>
            <a:off x="6816050" y="5006463"/>
            <a:ext cx="947563" cy="422362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Assistentie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de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gezondheidszorg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6791053" y="5505489"/>
            <a:ext cx="972559" cy="387971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Welzijn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kind en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jongere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8012247" y="5022579"/>
            <a:ext cx="912364" cy="444642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Welzijn, volwassenen en ouderen</a:t>
            </a:r>
          </a:p>
        </p:txBody>
      </p:sp>
      <p:cxnSp>
        <p:nvCxnSpPr>
          <p:cNvPr id="82" name="Rechte verbindingslijn 81"/>
          <p:cNvCxnSpPr/>
          <p:nvPr/>
        </p:nvCxnSpPr>
        <p:spPr>
          <a:xfrm>
            <a:off x="5207287" y="5130718"/>
            <a:ext cx="10226" cy="657201"/>
          </a:xfrm>
          <a:prstGeom prst="line">
            <a:avLst/>
          </a:prstGeom>
          <a:ln>
            <a:solidFill>
              <a:srgbClr val="FC229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chthoek 49"/>
          <p:cNvSpPr/>
          <p:nvPr/>
        </p:nvSpPr>
        <p:spPr>
          <a:xfrm>
            <a:off x="4748547" y="5389059"/>
            <a:ext cx="904643" cy="387971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Webshop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4765192" y="4974537"/>
            <a:ext cx="904643" cy="339440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 en design</a:t>
            </a:r>
          </a:p>
        </p:txBody>
      </p:sp>
      <p:sp>
        <p:nvSpPr>
          <p:cNvPr id="53" name="Rechthoek 52"/>
          <p:cNvSpPr/>
          <p:nvPr/>
        </p:nvSpPr>
        <p:spPr>
          <a:xfrm>
            <a:off x="5712287" y="4974538"/>
            <a:ext cx="904643" cy="345608"/>
          </a:xfrm>
          <a:prstGeom prst="rect">
            <a:avLst/>
          </a:prstGeom>
          <a:solidFill>
            <a:srgbClr val="FFFFFF"/>
          </a:solidFill>
          <a:ln>
            <a:solidFill>
              <a:srgbClr val="FC2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Presentatie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styling (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2585355" y="4862038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Constructieve aansluitingen en afwerking 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2926211" y="6528217"/>
            <a:ext cx="213391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>
                <a:solidFill>
                  <a:schemeClr val="bg1">
                    <a:lumMod val="65000"/>
                  </a:schemeClr>
                </a:solidFill>
              </a:rPr>
              <a:t>www.vakcollegerijnmond.nl</a:t>
            </a:r>
            <a:endParaRPr lang="nl-NL" sz="135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Rechthoek 82"/>
          <p:cNvSpPr/>
          <p:nvPr/>
        </p:nvSpPr>
        <p:spPr>
          <a:xfrm>
            <a:off x="1963897" y="3835545"/>
            <a:ext cx="1143968" cy="339245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Interieurontwerp en </a:t>
            </a:r>
            <a:r>
              <a:rPr lang="nl-NL" sz="800" dirty="0" smtClean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</a:t>
            </a:r>
            <a:endParaRPr lang="nl-NL" sz="8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5069022" y="825954"/>
            <a:ext cx="3286125" cy="238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Mens</a:t>
            </a:r>
            <a:r>
              <a:rPr lang="en-US" sz="1051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1051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Dienstverlening</a:t>
            </a:r>
            <a:endParaRPr lang="nl-NL" sz="1051" b="1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1616121" y="5911334"/>
            <a:ext cx="827417" cy="35722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Drinkwater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sanitair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2588201" y="5066206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Schoon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metselwerk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metselen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Rechthoek 91"/>
          <p:cNvSpPr/>
          <p:nvPr/>
        </p:nvSpPr>
        <p:spPr>
          <a:xfrm>
            <a:off x="2588201" y="5276861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Schilderen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van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hout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steenachtige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onder</a:t>
            </a:r>
            <a:r>
              <a:rPr lang="en-US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echthoek 92"/>
          <p:cNvSpPr/>
          <p:nvPr/>
        </p:nvSpPr>
        <p:spPr>
          <a:xfrm>
            <a:off x="2588201" y="5486858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Gevelopeningen (timmeren/</a:t>
            </a:r>
            <a:r>
              <a:rPr lang="nl-NL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fijnhout</a:t>
            </a:r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4" name="Rechthoek 93"/>
          <p:cNvSpPr/>
          <p:nvPr/>
        </p:nvSpPr>
        <p:spPr>
          <a:xfrm>
            <a:off x="2601974" y="5699546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Wandafwerking (schilderen/</a:t>
            </a:r>
            <a:r>
              <a:rPr lang="nl-NL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stucadoren</a:t>
            </a:r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5" name="Rechthoek 94"/>
          <p:cNvSpPr/>
          <p:nvPr/>
        </p:nvSpPr>
        <p:spPr>
          <a:xfrm>
            <a:off x="2598150" y="5918154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Glaszetten</a:t>
            </a:r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594278" y="6126394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Meubelmaken</a:t>
            </a:r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5" name="Rechthoek 84"/>
          <p:cNvSpPr/>
          <p:nvPr/>
        </p:nvSpPr>
        <p:spPr>
          <a:xfrm>
            <a:off x="1224024" y="3836262"/>
            <a:ext cx="707918" cy="329789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Digispel</a:t>
            </a:r>
            <a:endParaRPr lang="nl-NL" sz="8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hthoek 85"/>
          <p:cNvSpPr/>
          <p:nvPr/>
        </p:nvSpPr>
        <p:spPr>
          <a:xfrm>
            <a:off x="6798683" y="6008647"/>
            <a:ext cx="972559" cy="387971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Haarverzorging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8011264" y="5518552"/>
            <a:ext cx="931747" cy="387971"/>
          </a:xfrm>
          <a:prstGeom prst="rect">
            <a:avLst/>
          </a:prstGeom>
          <a:solidFill>
            <a:srgbClr val="FFFFFF"/>
          </a:solidFill>
          <a:ln>
            <a:solidFill>
              <a:srgbClr val="FD8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huidverzorging</a:t>
            </a:r>
            <a:endParaRPr lang="nl-NL" sz="72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Rechthoek 99"/>
          <p:cNvSpPr/>
          <p:nvPr/>
        </p:nvSpPr>
        <p:spPr>
          <a:xfrm>
            <a:off x="2594277" y="6345002"/>
            <a:ext cx="1980779" cy="16857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Dak- en kopconstructies </a:t>
            </a: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2C7D7919-10E7-4423-BBC0-0E3A644142BC}"/>
              </a:ext>
            </a:extLst>
          </p:cNvPr>
          <p:cNvSpPr/>
          <p:nvPr/>
        </p:nvSpPr>
        <p:spPr>
          <a:xfrm>
            <a:off x="245498" y="3835545"/>
            <a:ext cx="955399" cy="329789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Motorvoertuigen</a:t>
            </a:r>
            <a:endParaRPr lang="nl-NL" sz="8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94"/>
    </mc:Choice>
    <mc:Fallback>
      <p:transition spd="slow" advTm="34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0E9B791597E458B23033740508DA9" ma:contentTypeVersion="6" ma:contentTypeDescription="Een nieuw document maken." ma:contentTypeScope="" ma:versionID="997c086511e9702cb6aef9d87c1c7670">
  <xsd:schema xmlns:xsd="http://www.w3.org/2001/XMLSchema" xmlns:xs="http://www.w3.org/2001/XMLSchema" xmlns:p="http://schemas.microsoft.com/office/2006/metadata/properties" xmlns:ns2="d118fa77-fa5f-4078-a364-d5c8f3f562c9" targetNamespace="http://schemas.microsoft.com/office/2006/metadata/properties" ma:root="true" ma:fieldsID="ed7df2b1df83b04e322b4882f9de537f" ns2:_="">
    <xsd:import namespace="d118fa77-fa5f-4078-a364-d5c8f3f562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fa77-fa5f-4078-a364-d5c8f3f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D0D79-66D9-4A1E-AFA5-142434C03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C7F85-7A4C-4241-B8B2-07EA8DA515EE}">
  <ds:schemaRefs>
    <ds:schemaRef ds:uri="http://schemas.microsoft.com/office/2006/metadata/properties"/>
    <ds:schemaRef ds:uri="d118fa77-fa5f-4078-a364-d5c8f3f562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2C6081-1EC0-435F-B994-0C0C80440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8fa77-fa5f-4078-a364-d5c8f3f56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406</Words>
  <Application>Microsoft Office PowerPoint</Application>
  <PresentationFormat>Diavoorstelling (4:3)</PresentationFormat>
  <Paragraphs>230</Paragraphs>
  <Slides>5</Slides>
  <Notes>4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Wingdings</vt:lpstr>
      <vt:lpstr>Kantoorthema</vt:lpstr>
      <vt:lpstr>Informatieavond  klas 2 schooljaar 2020/2021</vt:lpstr>
      <vt:lpstr>Ouder informatieavond klas 2</vt:lpstr>
      <vt:lpstr>Ouder informatieavond klas 2</vt:lpstr>
      <vt:lpstr>Ouder informatieavond klas 2</vt:lpstr>
      <vt:lpstr>PowerPoint-presentatie</vt:lpstr>
    </vt:vector>
  </TitlesOfParts>
  <Company>Andreas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 Stichting Andreas College</dc:title>
  <dc:creator>Cees van Eeden</dc:creator>
  <cp:lastModifiedBy>Janssen, M.</cp:lastModifiedBy>
  <cp:revision>79</cp:revision>
  <cp:lastPrinted>2016-03-24T11:07:25Z</cp:lastPrinted>
  <dcterms:created xsi:type="dcterms:W3CDTF">2016-02-08T10:04:06Z</dcterms:created>
  <dcterms:modified xsi:type="dcterms:W3CDTF">2020-09-15T12:25:53Z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0x0101003A00E9B791597E458B23033740508DA9</vt:lpwstr>
  </property>
</Properties>
</file>