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3" r:id="rId6"/>
    <p:sldId id="264" r:id="rId7"/>
    <p:sldId id="260" r:id="rId8"/>
    <p:sldId id="261" r:id="rId9"/>
    <p:sldId id="262" r:id="rId10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1" autoAdjust="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291631-3F97-4E02-A48D-70EC41DA6CF0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D94925-107D-4C18-80C7-7FF84453601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18681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8B57E277-91AD-4185-AEAD-415BE7258AD8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63F4B65-327E-4561-8B25-545C8DE0CBC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26565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867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0059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849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6188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3560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3F4B65-327E-4561-8B25-545C8DE0CBC1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1616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5269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160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260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2108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26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0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1764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503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4499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7062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1117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CCDE-D020-4F40-85FA-11040716ED73}" type="datetimeFigureOut">
              <a:rPr lang="nl-NL" smtClean="0"/>
              <a:t>15-9-2020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4733A-F08A-4FC1-A250-531B96FF6D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3161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5.png"/><Relationship Id="rId5" Type="http://schemas.openxmlformats.org/officeDocument/2006/relationships/hyperlink" Target="https://vakcollegerijnmond.nl/" TargetMode="Externa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hyperlink" Target="mailto:c.vaneeden@vakcollegerijnmond.nl" TargetMode="Externa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hyperlink" Target="mailto:M.Maltha@andreascollege.nl" TargetMode="External"/><Relationship Id="rId5" Type="http://schemas.openxmlformats.org/officeDocument/2006/relationships/hyperlink" Target="mailto:E.Sneijders@andreascollege.nl" TargetMode="External"/><Relationship Id="rId10" Type="http://schemas.openxmlformats.org/officeDocument/2006/relationships/image" Target="../media/image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48680"/>
            <a:ext cx="9180512" cy="2381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136904" cy="2880320"/>
          </a:xfrm>
        </p:spPr>
        <p:txBody>
          <a:bodyPr>
            <a:noAutofit/>
          </a:bodyPr>
          <a:lstStyle/>
          <a:p>
            <a:endParaRPr lang="nl-NL" sz="4400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nl-NL" sz="4400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Welkom 1KB1!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1064393"/>
            <a:ext cx="5256584" cy="1350830"/>
          </a:xfrm>
        </p:spPr>
        <p:txBody>
          <a:bodyPr>
            <a:normAutofit fontScale="90000"/>
          </a:bodyPr>
          <a:lstStyle/>
          <a:p>
            <a:r>
              <a:rPr lang="nl-NL" sz="3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Informatieavond </a:t>
            </a:r>
            <a:br>
              <a:rPr lang="nl-NL" sz="3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3400" dirty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klas 1 schooljaar 2020/2021</a:t>
            </a:r>
          </a:p>
        </p:txBody>
      </p:sp>
      <p:pic>
        <p:nvPicPr>
          <p:cNvPr id="5" name="Afbeelding 4" descr="\\andreas.local\andreas\medewerkerhomedirs$\RMD\moos\Communicatie 2015-2016\Huisstijl\Logo´s\SAC\PNG\Logo Andreas College definitief - Paars RG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88569"/>
            <a:ext cx="1495425" cy="79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1232" y="938845"/>
            <a:ext cx="2033216" cy="1600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udio 7">
            <a:hlinkClick r:id="" action="ppaction://media"/>
            <a:extLst>
              <a:ext uri="{FF2B5EF4-FFF2-40B4-BE49-F238E27FC236}">
                <a16:creationId xmlns:a16="http://schemas.microsoft.com/office/drawing/2014/main" id="{8F9365FE-C230-4868-9F4F-D810898F9E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36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15"/>
    </mc:Choice>
    <mc:Fallback xmlns="">
      <p:transition spd="slow" advTm="8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2"/>
            <a:ext cx="8229600" cy="823769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Klassenfoto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76589"/>
            <a:ext cx="8507288" cy="5681411"/>
          </a:xfrm>
        </p:spPr>
        <p:txBody>
          <a:bodyPr>
            <a:noAutofit/>
          </a:bodyPr>
          <a:lstStyle/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/>
          <p:cNvSpPr txBox="1"/>
          <p:nvPr/>
        </p:nvSpPr>
        <p:spPr>
          <a:xfrm>
            <a:off x="4627870" y="5783679"/>
            <a:ext cx="33843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</a:rPr>
              <a:t>Welkom 1KB1!</a:t>
            </a: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9EF1CC9F-FC9A-4158-A027-2067EBD598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64" y="1634559"/>
            <a:ext cx="6353960" cy="476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9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16"/>
    </mc:Choice>
    <mc:Fallback xmlns="">
      <p:transition spd="slow" advTm="134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2"/>
            <a:ext cx="8229600" cy="823769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Mentoren klas 1KB1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548680"/>
            <a:ext cx="8507288" cy="5505760"/>
          </a:xfrm>
        </p:spPr>
        <p:txBody>
          <a:bodyPr>
            <a:noAutofit/>
          </a:bodyPr>
          <a:lstStyle/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Elise Sneijders-Wagter  </a:t>
            </a:r>
          </a:p>
          <a:p>
            <a:pPr marL="0" indent="0">
              <a:buNone/>
            </a:pP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Docent Nederlands &amp; Lichamelijke opvoeding</a:t>
            </a:r>
          </a:p>
          <a:p>
            <a:pPr marL="0" indent="0">
              <a:buNone/>
            </a:pP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Marinke Maltha</a:t>
            </a:r>
            <a:b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Docent Biologie &amp; Lichamelijke opvoeding</a:t>
            </a: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59E82BF3-F0EA-40ED-AE39-4024C3AAA9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5896" y="3707180"/>
            <a:ext cx="2604517" cy="3080470"/>
          </a:xfrm>
          <a:prstGeom prst="rect">
            <a:avLst/>
          </a:prstGeom>
        </p:spPr>
      </p:pic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D5C3E2BA-73DB-4081-A452-7FC46B6F102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sp>
        <p:nvSpPr>
          <p:cNvPr id="6" name="Pijl-rechts 5"/>
          <p:cNvSpPr/>
          <p:nvPr/>
        </p:nvSpPr>
        <p:spPr>
          <a:xfrm>
            <a:off x="425089" y="5301208"/>
            <a:ext cx="2706751" cy="75323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smtClean="0">
                <a:solidFill>
                  <a:schemeClr val="tx1"/>
                </a:solidFill>
              </a:rPr>
              <a:t>Elise Sneijders-Wagter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9" name="Pijl-links 8"/>
          <p:cNvSpPr/>
          <p:nvPr/>
        </p:nvSpPr>
        <p:spPr>
          <a:xfrm>
            <a:off x="6444208" y="4221088"/>
            <a:ext cx="2520280" cy="792088"/>
          </a:xfrm>
          <a:prstGeom prst="lef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dirty="0" err="1" smtClean="0"/>
              <a:t>Marinke</a:t>
            </a:r>
            <a:r>
              <a:rPr lang="nl-NL" dirty="0" smtClean="0"/>
              <a:t> Maltha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481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880"/>
    </mc:Choice>
    <mc:Fallback xmlns="">
      <p:transition spd="slow" advTm="538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2"/>
            <a:ext cx="8229600" cy="844666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Informatieavond klas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36628"/>
            <a:ext cx="8507288" cy="50607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Rol van de mentor;</a:t>
            </a:r>
          </a:p>
          <a:p>
            <a:pPr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Invulling mentoruur;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Contact tussen thuis en school;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Startgesprekken;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Lesuitval: inval uur / aula uur / uitval (communicatie lesuitval)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Rapporten (3 x per schooljaar) en tafeltjesavond (2 x per schooljaar);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Schoolgids </a:t>
            </a:r>
            <a:r>
              <a:rPr lang="nl-NL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Vakcollege</a:t>
            </a: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Rijnmond: onder de kopjes “Menu” en “Downloads” op website; 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 </a:t>
            </a:r>
            <a:r>
              <a:rPr lang="nl-NL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Vakcollege</a:t>
            </a: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Rijnmond via de “Nieuwsbrief”, maar ook via </a:t>
            </a:r>
            <a:r>
              <a:rPr lang="nl-NL" sz="20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Social</a:t>
            </a:r>
            <a:r>
              <a:rPr lang="nl-NL" sz="20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Media (Facebook, Instagram);  </a:t>
            </a:r>
          </a:p>
          <a:p>
            <a:pPr marL="0" indent="0">
              <a:buNone/>
            </a:pPr>
            <a:r>
              <a:rPr lang="nl-NL" sz="1800" dirty="0" smtClean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https</a:t>
            </a:r>
            <a:r>
              <a:rPr lang="nl-NL" sz="1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://vakcollegerijnmond.nl/</a:t>
            </a: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06BBED76-3167-449D-A9AB-C3A80F2DB0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92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697"/>
    </mc:Choice>
    <mc:Fallback xmlns="">
      <p:transition spd="slow" advTm="164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3"/>
            <a:ext cx="8229600" cy="818376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Informatieavond klas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74884"/>
            <a:ext cx="8507288" cy="6330579"/>
          </a:xfrm>
        </p:spPr>
        <p:txBody>
          <a:bodyPr>
            <a:noAutofit/>
          </a:bodyPr>
          <a:lstStyle/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SOM: (leerlingenportaal en ouderportaal) </a:t>
            </a: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</a:t>
            </a: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absentie, boeken bij zich, huiswerk gemaakt, uit de les verwijderd;</a:t>
            </a:r>
          </a:p>
          <a:p>
            <a:pPr marL="0" indent="0">
              <a:spcBef>
                <a:spcPts val="300"/>
              </a:spcBef>
              <a:buNone/>
            </a:pPr>
            <a:endParaRPr lang="nl-NL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Bef>
                <a:spcPts val="300"/>
              </a:spcBef>
              <a:buNone/>
            </a:pPr>
            <a:endParaRPr lang="nl-NL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spcBef>
                <a:spcPts val="300"/>
              </a:spcBef>
            </a:pP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Absentie door ziekte: ziekmelden via ouderportaal/SOM (“mijn kind” </a:t>
            </a: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 “ziekmelding”  “verzenden”) </a:t>
            </a: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of telefonisch (telefoonnummer op de website); </a:t>
            </a:r>
          </a:p>
          <a:p>
            <a:pPr>
              <a:spcBef>
                <a:spcPts val="300"/>
              </a:spcBef>
            </a:pPr>
            <a:endParaRPr lang="nl-NL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Verlof aanvragen;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nl-NL" sz="22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Gebruik mobiele telefoon/</a:t>
            </a:r>
            <a:r>
              <a:rPr lang="nl-NL" sz="2200" dirty="0" err="1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Ipad</a:t>
            </a:r>
            <a:r>
              <a:rPr lang="nl-NL" sz="22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;</a:t>
            </a: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A47FD6C3-D43C-44E1-B6B0-2A1CDB6E00B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9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839"/>
    </mc:Choice>
    <mc:Fallback xmlns="">
      <p:transition spd="slow" advTm="1028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62352"/>
            <a:ext cx="8229600" cy="823769"/>
          </a:xfrm>
        </p:spPr>
        <p:txBody>
          <a:bodyPr>
            <a:noAutofit/>
          </a:bodyPr>
          <a:lstStyle/>
          <a:p>
            <a:pPr algn="l"/>
            <a:r>
              <a:rPr lang="nl-NL" sz="38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Informatieavond klas 1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76589"/>
            <a:ext cx="8507288" cy="5681411"/>
          </a:xfrm>
        </p:spPr>
        <p:txBody>
          <a:bodyPr>
            <a:noAutofit/>
          </a:bodyPr>
          <a:lstStyle/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E-mailadres mentoren:</a:t>
            </a:r>
            <a:br>
              <a:rPr lang="nl-NL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Elise Sneijders-Wagter  </a:t>
            </a:r>
          </a:p>
          <a:p>
            <a:pPr marL="0" indent="0">
              <a:buNone/>
            </a:pP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5"/>
              </a:rPr>
              <a:t>E.Sneijders@andreascollege.nl</a:t>
            </a: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Marinke Maltha</a:t>
            </a:r>
            <a:b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6"/>
              </a:rPr>
              <a:t>M.Maltha@andreascollege.nl</a:t>
            </a: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/>
            </a:r>
            <a:b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</a:br>
            <a:endParaRPr lang="nl-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Adjunct directeur Dhr. C. van Eeden:</a:t>
            </a:r>
          </a:p>
          <a:p>
            <a:pPr marL="0" indent="0">
              <a:buNone/>
            </a:pPr>
            <a:endParaRPr lang="nl-NL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  <a:hlinkClick r:id="rId7"/>
              </a:rPr>
              <a:t>c.vaneeden@vakcollegerijnmond.nl</a:t>
            </a:r>
            <a:r>
              <a:rPr lang="nl-NL" sz="2400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pPr marL="0" indent="0" algn="ctr">
              <a:buNone/>
            </a:pPr>
            <a:endParaRPr lang="nl-NL" sz="24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endParaRPr lang="nl-NL" sz="2400" b="1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ctr">
              <a:buNone/>
            </a:pPr>
            <a:r>
              <a:rPr lang="nl-NL" sz="2400" b="1" dirty="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                          </a:t>
            </a: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8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endParaRPr lang="nl-NL" sz="1600" dirty="0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96" t="1999" b="96001"/>
          <a:stretch/>
        </p:blipFill>
        <p:spPr>
          <a:xfrm>
            <a:off x="0" y="1367057"/>
            <a:ext cx="9144000" cy="45719"/>
          </a:xfrm>
          <a:prstGeom prst="rect">
            <a:avLst/>
          </a:prstGeom>
        </p:spPr>
      </p:pic>
      <p:pic>
        <p:nvPicPr>
          <p:cNvPr id="12" name="Picture 2" descr="\\andreas.local\andreas\medewerkerhomedirs$\RMD\moos\Communicatie 2015-2016\Huisstijl\Logo´s\RM\PNG\Logo Rijnmond definitief - Oranje RGB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60648"/>
            <a:ext cx="1164342" cy="915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F2BD6A41-7C2E-4888-800C-2EA317004D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47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927"/>
    </mc:Choice>
    <mc:Fallback xmlns="">
      <p:transition spd="slow" advTm="25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3DB9AA6DD7314FAA3A9879884AFB64" ma:contentTypeVersion="4" ma:contentTypeDescription="Een nieuw document maken." ma:contentTypeScope="" ma:versionID="ed194b84a9a94390920ac9ab2914ba86">
  <xsd:schema xmlns:xsd="http://www.w3.org/2001/XMLSchema" xmlns:xs="http://www.w3.org/2001/XMLSchema" xmlns:p="http://schemas.microsoft.com/office/2006/metadata/properties" xmlns:ns2="a22a0c61-66b2-4191-83c8-94894788df36" targetNamespace="http://schemas.microsoft.com/office/2006/metadata/properties" ma:root="true" ma:fieldsID="57d696000a822a253b00d0ea71fc00b5" ns2:_="">
    <xsd:import namespace="a22a0c61-66b2-4191-83c8-94894788df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2a0c61-66b2-4191-83c8-94894788d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4F53DD-FFE3-4A6B-92BF-BF82C40F11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2a0c61-66b2-4191-83c8-94894788df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6B8236-539B-42A5-BFCB-5F3EBF82AD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8A9343-096E-4FF0-B98C-3204BD395591}">
  <ds:schemaRefs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a22a0c61-66b2-4191-83c8-94894788df36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216</Words>
  <Application>Microsoft Office PowerPoint</Application>
  <PresentationFormat>Diavoorstelling (4:3)</PresentationFormat>
  <Paragraphs>97</Paragraphs>
  <Slides>6</Slides>
  <Notes>6</Notes>
  <HiddenSlides>0</HiddenSlides>
  <MMClips>6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Segoe UI</vt:lpstr>
      <vt:lpstr>Wingdings</vt:lpstr>
      <vt:lpstr>Kantoorthema</vt:lpstr>
      <vt:lpstr>Informatieavond  klas 1 schooljaar 2020/2021</vt:lpstr>
      <vt:lpstr>Klassenfoto</vt:lpstr>
      <vt:lpstr>Mentoren klas 1KB1</vt:lpstr>
      <vt:lpstr>Informatieavond klas 1</vt:lpstr>
      <vt:lpstr>Informatieavond klas 1</vt:lpstr>
      <vt:lpstr>Informatieavond klas 1</vt:lpstr>
    </vt:vector>
  </TitlesOfParts>
  <Company>Andreas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Kwaliteit Stichting Andreas College</dc:title>
  <dc:creator>Cees van Eeden</dc:creator>
  <cp:lastModifiedBy>Sneijders, E.</cp:lastModifiedBy>
  <cp:revision>60</cp:revision>
  <cp:lastPrinted>2019-09-18T14:02:27Z</cp:lastPrinted>
  <dcterms:created xsi:type="dcterms:W3CDTF">2016-02-08T10:04:06Z</dcterms:created>
  <dcterms:modified xsi:type="dcterms:W3CDTF">2020-09-15T10:30:32Z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0x010100B73DB9AA6DD7314FAA3A9879884AFB64</vt:lpwstr>
  </property>
</Properties>
</file>