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6" r:id="rId5"/>
    <p:sldId id="260" r:id="rId6"/>
    <p:sldId id="261" r:id="rId7"/>
    <p:sldId id="262" r:id="rId8"/>
  </p:sldIdLst>
  <p:sldSz cx="9144000" cy="6858000" type="screen4x3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D7D06-EB4F-4BBC-E5BF-1C1363670121}" v="11" dt="2020-09-09T09:09:06.816"/>
    <p1510:client id="{80115C31-9E09-438A-8A04-74DACCEE422F}" v="67" dt="2020-09-15T12:46:41.497"/>
    <p1510:client id="{E8F48895-B99D-4882-9E0B-8AA368FA179A}" v="48" dt="2020-09-08T12:06:44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7E277-91AD-4185-AEAD-415BE7258AD8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4B65-327E-4561-8B25-545C8DE0C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5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6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18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6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4B65-327E-4561-8B25-545C8DE0CB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61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6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16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6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76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49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0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1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CCDE-D020-4F40-85FA-11040716ED7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733A-F08A-4FC1-A250-531B96FF6D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mailto:c.vaneeden@vakcollegerijnmond.nl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8680"/>
            <a:ext cx="9180512" cy="23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3501008"/>
            <a:ext cx="8136904" cy="288032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4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nl-NL" sz="4400" dirty="0">
                <a:solidFill>
                  <a:schemeClr val="tx1"/>
                </a:solidFill>
                <a:latin typeface="Segoe UI"/>
                <a:ea typeface="Segoe UI" panose="020B0502040204020203" pitchFamily="34" charset="0"/>
                <a:cs typeface="Segoe UI"/>
              </a:rPr>
              <a:t>Welkom ouders van de leerlingen van 1K1!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1064393"/>
            <a:ext cx="5256584" cy="1350830"/>
          </a:xfrm>
        </p:spPr>
        <p:txBody>
          <a:bodyPr>
            <a:normAutofit fontScale="90000"/>
          </a:bodyPr>
          <a:lstStyle/>
          <a:p>
            <a:r>
              <a:rPr lang="nl-NL" sz="3400" dirty="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Informatieavond </a:t>
            </a:r>
            <a:br>
              <a:rPr lang="nl-NL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340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klas 1 schooljaar 2020/2021</a:t>
            </a:r>
            <a:endParaRPr lang="nl-NL" sz="3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fbeelding 4" descr="\\andreas.local\andreas\medewerkerhomedirs$\RMD\moos\Communicatie 2015-2016\Huisstijl\Logo´s\SAC\PNG\Logo Andreas College definitief - Paars RGB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88569"/>
            <a:ext cx="1495425" cy="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32" y="938845"/>
            <a:ext cx="2033216" cy="16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E98B195-BC60-4129-9B02-2905D7CFF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1"/>
    </mc:Choice>
    <mc:Fallback xmlns="">
      <p:transition spd="slow" advTm="7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4466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36628"/>
            <a:ext cx="8507288" cy="50607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Rol van de mentor;</a:t>
            </a:r>
          </a:p>
          <a:p>
            <a:pPr>
              <a:spcBef>
                <a:spcPts val="300"/>
              </a:spcBef>
            </a:pP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Invulling mentoruur; woensdag het 2e en donderdag het 1e uur</a:t>
            </a:r>
            <a:endParaRPr lang="nl-NL" sz="2000" dirty="0"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tussen thuis en school;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Startgesprekken;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Lesuitval: inval uur / aula uur / uitval (communicatie lesuitval);</a:t>
            </a:r>
            <a:endParaRPr lang="nl-NL" sz="2000" dirty="0"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Online lessen;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Informatie </a:t>
            </a:r>
            <a:r>
              <a:rPr lang="nl-NL" sz="2000" err="1">
                <a:latin typeface="Segoe UI"/>
                <a:ea typeface="Segoe UI" panose="020B0502040204020203" pitchFamily="34" charset="0"/>
                <a:cs typeface="Segoe UI"/>
              </a:rPr>
              <a:t>Vakcollege</a:t>
            </a: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 Rijnmond via de “Nieuwsbrief”, maar ook via </a:t>
            </a:r>
            <a:r>
              <a:rPr lang="nl-NL" sz="2000" err="1">
                <a:latin typeface="Segoe UI"/>
                <a:ea typeface="Segoe UI" panose="020B0502040204020203" pitchFamily="34" charset="0"/>
                <a:cs typeface="Segoe UI"/>
              </a:rPr>
              <a:t>Social</a:t>
            </a: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 Media (Facebook, Instagram);  </a:t>
            </a:r>
            <a:endParaRPr lang="nl-NL" sz="2000" dirty="0"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Rapporten (3 x per schooljaar) en tafeltjesavond (2 x per schooljaar);</a:t>
            </a:r>
          </a:p>
          <a:p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Schoolgids </a:t>
            </a:r>
            <a:r>
              <a:rPr lang="nl-NL" sz="2000" err="1">
                <a:latin typeface="Segoe UI"/>
                <a:ea typeface="Segoe UI" panose="020B0502040204020203" pitchFamily="34" charset="0"/>
                <a:cs typeface="Segoe UI"/>
              </a:rPr>
              <a:t>Vakcollege</a:t>
            </a:r>
            <a:r>
              <a:rPr lang="nl-NL" sz="2000" dirty="0">
                <a:latin typeface="Segoe UI"/>
                <a:ea typeface="Segoe UI" panose="020B0502040204020203" pitchFamily="34" charset="0"/>
                <a:cs typeface="Segoe UI"/>
              </a:rPr>
              <a:t> Rijnmond: onder de kopjes “Menu” en “Downloads” op website;</a:t>
            </a:r>
          </a:p>
          <a:p>
            <a:pPr>
              <a:lnSpc>
                <a:spcPct val="150000"/>
              </a:lnSpc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B23B93-FC82-4395-B6C4-ED2C6B6A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76"/>
    </mc:Choice>
    <mc:Fallback xmlns="">
      <p:transition spd="slow" advTm="15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3"/>
            <a:ext cx="8229600" cy="818376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74884"/>
            <a:ext cx="8507288" cy="633057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300"/>
              </a:spcBef>
            </a:pP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SOM: (leerlingenportaal en ouderportaal) </a:t>
            </a: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absentie, boeken bij zich, huiswerk gemaakt, uit de les verwijderd;</a:t>
            </a:r>
          </a:p>
          <a:p>
            <a:pPr marL="0" indent="0">
              <a:spcBef>
                <a:spcPts val="300"/>
              </a:spcBef>
              <a:buNone/>
            </a:pPr>
            <a:endParaRPr lang="nl-NL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300"/>
              </a:spcBef>
            </a:pP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Absentie door ziekte: ziekmelden via ouderportaal/SOM (“mijn kind” </a:t>
            </a: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“ziekmelding”  “verzenden”) </a:t>
            </a: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telefonisch (telefoonnummer op de website);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Verlof aanvragen;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200" dirty="0">
                <a:latin typeface="Segoe UI"/>
                <a:ea typeface="Segoe UI" panose="020B0502040204020203" pitchFamily="34" charset="0"/>
                <a:cs typeface="Segoe UI"/>
              </a:rPr>
              <a:t>Huiswerk op </a:t>
            </a:r>
            <a:r>
              <a:rPr lang="nl-NL" sz="2200" dirty="0" err="1">
                <a:latin typeface="Segoe UI"/>
                <a:ea typeface="Segoe UI" panose="020B0502040204020203" pitchFamily="34" charset="0"/>
                <a:cs typeface="Segoe UI"/>
              </a:rPr>
              <a:t>Vakcollege</a:t>
            </a:r>
            <a:r>
              <a:rPr lang="nl-NL" sz="2200" dirty="0">
                <a:latin typeface="Segoe UI"/>
                <a:ea typeface="Segoe UI" panose="020B0502040204020203" pitchFamily="34" charset="0"/>
                <a:cs typeface="Segoe UI"/>
              </a:rPr>
              <a:t> Rijnmond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Gebruik mobiele telefoon/</a:t>
            </a:r>
            <a:r>
              <a:rPr lang="nl-NL" sz="2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Ipad</a:t>
            </a: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nl-NL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Uitjes op de fiets.</a:t>
            </a: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571612-DCBB-4FB3-B94C-297914522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33"/>
    </mc:Choice>
    <mc:Fallback xmlns="">
      <p:transition spd="slow" advTm="22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2352"/>
            <a:ext cx="8229600" cy="823769"/>
          </a:xfrm>
        </p:spPr>
        <p:txBody>
          <a:bodyPr>
            <a:noAutofit/>
          </a:bodyPr>
          <a:lstStyle/>
          <a:p>
            <a:pPr algn="l"/>
            <a:r>
              <a:rPr lang="nl-NL" sz="3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Informatieavond klas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76589"/>
            <a:ext cx="8507288" cy="568141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latin typeface="Segoe UI"/>
                <a:ea typeface="Segoe UI" panose="020B0502040204020203" pitchFamily="34" charset="0"/>
                <a:cs typeface="Segoe UI"/>
              </a:rPr>
              <a:t>E-mailadres mentor </a:t>
            </a:r>
            <a:r>
              <a:rPr lang="nl-NL" sz="2400" b="1" dirty="0" err="1">
                <a:latin typeface="Segoe UI"/>
                <a:ea typeface="Segoe UI" panose="020B0502040204020203" pitchFamily="34" charset="0"/>
                <a:cs typeface="Segoe UI"/>
              </a:rPr>
              <a:t>mw</a:t>
            </a:r>
            <a:r>
              <a:rPr lang="nl-NL" sz="2400" b="1" dirty="0">
                <a:latin typeface="Segoe UI"/>
                <a:ea typeface="Segoe UI" panose="020B0502040204020203" pitchFamily="34" charset="0"/>
                <a:cs typeface="Segoe UI"/>
              </a:rPr>
              <a:t> Petra van der Kraan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/>
                <a:ea typeface="Segoe UI" panose="020B0502040204020203" pitchFamily="34" charset="0"/>
                <a:cs typeface="Segoe UI"/>
              </a:rPr>
              <a:t>p.vanderkraan@vakcollegerijnmond.nl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/>
                <a:ea typeface="Segoe UI" panose="020B0502040204020203" pitchFamily="34" charset="0"/>
                <a:cs typeface="Segoe UI"/>
              </a:rPr>
              <a:t>E-mailadres Adjunct directeur onderbouw (Dhr. C. van Eeden):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c.vaneeden@vakcollegerijnmond.nl</a:t>
            </a:r>
            <a:r>
              <a:rPr lang="nl-NL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>
              <a:buNone/>
            </a:pPr>
            <a:endParaRPr lang="nl-NL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Vragen?</a:t>
            </a:r>
          </a:p>
          <a:p>
            <a:pPr marL="0" indent="0" algn="ctr">
              <a:buNone/>
            </a:pPr>
            <a:endParaRPr lang="nl-NL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    </a:t>
            </a: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nl-N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 t="1999" b="96001"/>
          <a:stretch/>
        </p:blipFill>
        <p:spPr>
          <a:xfrm>
            <a:off x="0" y="1367057"/>
            <a:ext cx="9144000" cy="45719"/>
          </a:xfrm>
          <a:prstGeom prst="rect">
            <a:avLst/>
          </a:prstGeom>
        </p:spPr>
      </p:pic>
      <p:pic>
        <p:nvPicPr>
          <p:cNvPr id="12" name="Picture 2" descr="\\andreas.local\andreas\medewerkerhomedirs$\RMD\moos\Communicatie 2015-2016\Huisstijl\Logo´s\RM\PNG\Logo Rijnmond definitief - Oranje RG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164342" cy="9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82054F-7E1A-41A3-9196-94E217C6A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3"/>
    </mc:Choice>
    <mc:Fallback xmlns="">
      <p:transition spd="slow" advTm="6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4A794915128F49B72CF21D800FBC65" ma:contentTypeVersion="6" ma:contentTypeDescription="Een nieuw document maken." ma:contentTypeScope="" ma:versionID="392d8e030adf2369be04d03aab2f7bfc">
  <xsd:schema xmlns:xsd="http://www.w3.org/2001/XMLSchema" xmlns:xs="http://www.w3.org/2001/XMLSchema" xmlns:p="http://schemas.microsoft.com/office/2006/metadata/properties" xmlns:ns3="c48539dc-aed0-4f1c-9d1c-226a6f3c7c75" xmlns:ns4="d8fe04f8-4820-4112-997a-c077c9eaeb00" targetNamespace="http://schemas.microsoft.com/office/2006/metadata/properties" ma:root="true" ma:fieldsID="76cbbcc14aa5aece6d37dbd9038ba44f" ns3:_="" ns4:_="">
    <xsd:import namespace="c48539dc-aed0-4f1c-9d1c-226a6f3c7c75"/>
    <xsd:import namespace="d8fe04f8-4820-4112-997a-c077c9eaeb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39dc-aed0-4f1c-9d1c-226a6f3c7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e04f8-4820-4112-997a-c077c9eaeb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BE9B53-CEDB-4985-8063-E629726DC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CE57DA-A2C4-474E-BAF7-FCA0489673D8}">
  <ds:schemaRefs>
    <ds:schemaRef ds:uri="http://schemas.microsoft.com/office/2006/documentManagement/types"/>
    <ds:schemaRef ds:uri="http://purl.org/dc/elements/1.1/"/>
    <ds:schemaRef ds:uri="c48539dc-aed0-4f1c-9d1c-226a6f3c7c75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8fe04f8-4820-4112-997a-c077c9eaeb0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2B62040-852B-4C00-9AAC-FFF79E069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539dc-aed0-4f1c-9d1c-226a6f3c7c75"/>
    <ds:schemaRef ds:uri="d8fe04f8-4820-4112-997a-c077c9eaeb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225</Words>
  <Application>Microsoft Office PowerPoint</Application>
  <PresentationFormat>Diavoorstelling (4:3)</PresentationFormat>
  <Paragraphs>64</Paragraphs>
  <Slides>4</Slides>
  <Notes>4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Calibri</vt:lpstr>
      <vt:lpstr>Segoe UI</vt:lpstr>
      <vt:lpstr>Wingdings</vt:lpstr>
      <vt:lpstr>Kantoorthema</vt:lpstr>
      <vt:lpstr>Informatieavond  klas 1 schooljaar 2020/2021</vt:lpstr>
      <vt:lpstr>Informatieavond klas 1</vt:lpstr>
      <vt:lpstr>Informatieavond klas 1</vt:lpstr>
      <vt:lpstr>Informatieavond klas 1</vt:lpstr>
    </vt:vector>
  </TitlesOfParts>
  <Company>Andreas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Stichting Andreas College</dc:title>
  <dc:creator>Cees van Eeden</dc:creator>
  <cp:lastModifiedBy>Eeden, C.van</cp:lastModifiedBy>
  <cp:revision>90</cp:revision>
  <cp:lastPrinted>2016-03-24T11:07:25Z</cp:lastPrinted>
  <dcterms:created xsi:type="dcterms:W3CDTF">2016-02-08T10:04:06Z</dcterms:created>
  <dcterms:modified xsi:type="dcterms:W3CDTF">2020-09-17T08:09:29Z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0x010100754A794915128F49B72CF21D800FBC65</vt:lpwstr>
  </property>
</Properties>
</file>