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60" r:id="rId6"/>
    <p:sldId id="261" r:id="rId7"/>
    <p:sldId id="269" r:id="rId8"/>
    <p:sldId id="278" r:id="rId9"/>
  </p:sldIdLst>
  <p:sldSz cx="9144000" cy="6858000" type="screen4x3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1" autoAdjust="0"/>
  </p:normalViewPr>
  <p:slideViewPr>
    <p:cSldViewPr>
      <p:cViewPr varScale="1">
        <p:scale>
          <a:sx n="68" d="100"/>
          <a:sy n="68" d="100"/>
        </p:scale>
        <p:origin x="6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7E277-91AD-4185-AEAD-415BE7258AD8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4B65-327E-4561-8B25-545C8DE0CB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5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6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8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56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33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6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16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6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76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5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49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0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11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CCDE-D020-4F40-85FA-11040716ED73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1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c.vaneeden@vakcollegerijnmond.n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g.braak@vakcollegerijnmond.nl" TargetMode="External"/><Relationship Id="rId12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mailto:voorletter.achternaam@vakcollegerijnmond.nl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e.vooijs@vakcollegerijnmond.nl" TargetMode="Externa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hyperlink" Target="mailto:dyslexie@vakcollegerijnmond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8680"/>
            <a:ext cx="9180512" cy="23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5536" y="3501008"/>
            <a:ext cx="8136904" cy="2880320"/>
          </a:xfrm>
        </p:spPr>
        <p:txBody>
          <a:bodyPr>
            <a:noAutofit/>
          </a:bodyPr>
          <a:lstStyle/>
          <a:p>
            <a:endParaRPr lang="nl-NL" sz="4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Welkom ouders van </a:t>
            </a:r>
            <a:r>
              <a:rPr lang="nl-NL" sz="4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klas 2b1</a:t>
            </a:r>
            <a:endParaRPr lang="nl-NL" sz="4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064393"/>
            <a:ext cx="5256584" cy="1350830"/>
          </a:xfrm>
        </p:spPr>
        <p:txBody>
          <a:bodyPr>
            <a:normAutofit fontScale="90000"/>
          </a:bodyPr>
          <a:lstStyle/>
          <a:p>
            <a: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</a:t>
            </a:r>
            <a:b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klas 2 schooljaar 2020/2021</a:t>
            </a:r>
          </a:p>
        </p:txBody>
      </p:sp>
      <p:pic>
        <p:nvPicPr>
          <p:cNvPr id="5" name="Afbeelding 4" descr="\\andreas.local\andreas\medewerkerhomedirs$\RMD\moos\Communicatie 2015-2016\Huisstijl\Logo´s\SAC\PNG\Logo Andreas College definitief - Paars RGB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8569"/>
            <a:ext cx="1495425" cy="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32" y="938845"/>
            <a:ext cx="2033216" cy="16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49E5F788-6349-462D-8723-CE1019CB4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7"/>
    </mc:Choice>
    <mc:Fallback>
      <p:transition spd="slow" advTm="1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4466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36628"/>
            <a:ext cx="8507288" cy="52047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rol van de mentor;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Invulling LOB-uur;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 tussen thuis en school: telefonisch of mail contact; </a:t>
            </a:r>
          </a:p>
          <a:p>
            <a:pPr marL="0" indent="0">
              <a:buNone/>
            </a:pP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Een wijziging graag zelf doorgeven via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leerlingadministratie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Rijnmond via de “Nieuwsbrief”; Onder kopjes “Menu” en “Downloads” van de website; 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Absentie door ziekte: ziekmelden via ouderportaal/SOM (“mijn kind”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“ziekmelding”  “verzenden”)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telefonisch (telefoonnummer op de website). Ook graag beter melden!;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A5AEFB7-8388-4E67-AA4B-82D33D994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78"/>
    </mc:Choice>
    <mc:Fallback>
      <p:transition spd="slow" advTm="19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62917"/>
            <a:ext cx="8507288" cy="5295084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Lesuitval: inval uur / aula uur / uitval (communicatie lesuitval, SOM). Leerlingen blijven bij een aula uur op school.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Mobiele telefoons: alleen gebruiken tijdens de pauzes, anders in locker of telefoonzak!;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Uitjes/LO op de fiets;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Aanvragen verlof.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AA23422-0E44-4190-81DB-171530C4B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55"/>
    </mc:Choice>
    <mc:Fallback>
      <p:transition spd="slow" advTm="15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62917"/>
            <a:ext cx="8507288" cy="5295084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Belangrijke contactgegevens: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leerlingadministratie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5"/>
              </a:rPr>
              <a:t>e.vooijs@vakcollegerijnmond.nl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vakdocent: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6"/>
              </a:rPr>
              <a:t>voorletter.achternaam@vakcollegerijnmond.nl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mentor: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7"/>
              </a:rPr>
              <a:t>g.braak@vakcollegerijnmond.nl </a:t>
            </a: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adjunct directeur onderbouw: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8"/>
              </a:rPr>
              <a:t>c.vaneeden@vakcollegerijnmond.nl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Vragen over dyslexie: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9"/>
              </a:rPr>
              <a:t>dyslexie@vakcollegerijnmond.nl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1CDCA2-DF3E-4883-A5E2-8170F4336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4"/>
    </mc:Choice>
    <mc:Fallback>
      <p:transition spd="slow" advTm="5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85" y="1295099"/>
            <a:ext cx="9084494" cy="2975759"/>
          </a:xfrm>
          <a:prstGeom prst="rect">
            <a:avLst/>
          </a:prstGeom>
          <a:noFill/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30" name="Rechthoek 29"/>
          <p:cNvSpPr/>
          <p:nvPr/>
        </p:nvSpPr>
        <p:spPr>
          <a:xfrm>
            <a:off x="613382" y="1352250"/>
            <a:ext cx="8407197" cy="2124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4" name="Rechthoek 3"/>
          <p:cNvSpPr/>
          <p:nvPr/>
        </p:nvSpPr>
        <p:spPr>
          <a:xfrm>
            <a:off x="18578" y="748797"/>
            <a:ext cx="9084495" cy="369144"/>
          </a:xfrm>
          <a:prstGeom prst="rect">
            <a:avLst/>
          </a:prstGeom>
          <a:noFill/>
          <a:ln>
            <a:solidFill>
              <a:srgbClr val="FE9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9" name="Rechthoek 8"/>
          <p:cNvSpPr/>
          <p:nvPr/>
        </p:nvSpPr>
        <p:spPr>
          <a:xfrm>
            <a:off x="1074187" y="822199"/>
            <a:ext cx="3286125" cy="2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Techniek</a:t>
            </a:r>
            <a:endParaRPr lang="nl-NL" sz="1051" b="1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7002887" y="1766350"/>
            <a:ext cx="1590675" cy="1652825"/>
          </a:xfrm>
          <a:prstGeom prst="rect">
            <a:avLst/>
          </a:prstGeom>
          <a:solidFill>
            <a:srgbClr val="FEA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069562" y="214003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Omgeving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069562" y="2466172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Gezondheid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069562" y="277326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Activiteit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7069562" y="307348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5305050" y="1766350"/>
            <a:ext cx="1590675" cy="1652825"/>
          </a:xfrm>
          <a:prstGeom prst="rect">
            <a:avLst/>
          </a:prstGeom>
          <a:solidFill>
            <a:srgbClr val="F173B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362199" y="213661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Commercieel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5362199" y="246274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Secretarieel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5362199" y="2769834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Logistiek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5362199" y="307006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Administratie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885129" y="1766350"/>
            <a:ext cx="1590675" cy="1652825"/>
          </a:xfrm>
          <a:prstGeom prst="rect">
            <a:avLst/>
          </a:prstGeom>
          <a:solidFill>
            <a:srgbClr val="6AC67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Wonen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2970855" y="212377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Bouwproces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bouwvoorbereiding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970855" y="2449911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vanaf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fundering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970855" y="2756999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meubelverbindingen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970855" y="305722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Decoratie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1193171" y="1766350"/>
            <a:ext cx="1590675" cy="1652825"/>
          </a:xfrm>
          <a:prstGeom prst="rect">
            <a:avLst/>
          </a:prstGeom>
          <a:solidFill>
            <a:srgbClr val="42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1278895" y="212377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Ontwerpen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278895" y="2449911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monteren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1278895" y="2756999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Besturen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automatiseren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hthoek 28"/>
          <p:cNvSpPr/>
          <p:nvPr/>
        </p:nvSpPr>
        <p:spPr>
          <a:xfrm>
            <a:off x="1278895" y="305722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Bewerken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verbinden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van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materialen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280537" y="6007686"/>
            <a:ext cx="872355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endParaRPr lang="nl-NL" sz="1051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hthoek 40"/>
          <p:cNvSpPr/>
          <p:nvPr/>
        </p:nvSpPr>
        <p:spPr>
          <a:xfrm>
            <a:off x="-86" y="4485710"/>
            <a:ext cx="9093762" cy="2066561"/>
          </a:xfrm>
          <a:prstGeom prst="rect">
            <a:avLst/>
          </a:prstGeom>
          <a:noFill/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42" name="Rechthoek 41"/>
          <p:cNvSpPr/>
          <p:nvPr/>
        </p:nvSpPr>
        <p:spPr>
          <a:xfrm>
            <a:off x="6688274" y="4535431"/>
            <a:ext cx="2394400" cy="1927676"/>
          </a:xfrm>
          <a:prstGeom prst="rect">
            <a:avLst/>
          </a:prstGeom>
          <a:solidFill>
            <a:srgbClr val="FEA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Rechthoek 42"/>
          <p:cNvSpPr/>
          <p:nvPr/>
        </p:nvSpPr>
        <p:spPr>
          <a:xfrm>
            <a:off x="4675062" y="4543875"/>
            <a:ext cx="1989546" cy="1924468"/>
          </a:xfrm>
          <a:prstGeom prst="rect">
            <a:avLst/>
          </a:prstGeom>
          <a:solidFill>
            <a:srgbClr val="F173B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Rechthoek 43"/>
          <p:cNvSpPr/>
          <p:nvPr/>
        </p:nvSpPr>
        <p:spPr>
          <a:xfrm>
            <a:off x="2549422" y="4550340"/>
            <a:ext cx="2070499" cy="1918523"/>
          </a:xfrm>
          <a:prstGeom prst="rect">
            <a:avLst/>
          </a:prstGeom>
          <a:solidFill>
            <a:srgbClr val="6AC67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Wonen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hthoek 44"/>
          <p:cNvSpPr/>
          <p:nvPr/>
        </p:nvSpPr>
        <p:spPr>
          <a:xfrm>
            <a:off x="518940" y="4550340"/>
            <a:ext cx="1990725" cy="1918523"/>
          </a:xfrm>
          <a:prstGeom prst="rect">
            <a:avLst/>
          </a:prstGeom>
          <a:solidFill>
            <a:srgbClr val="42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chthoek 67"/>
          <p:cNvSpPr/>
          <p:nvPr/>
        </p:nvSpPr>
        <p:spPr>
          <a:xfrm>
            <a:off x="605919" y="5011224"/>
            <a:ext cx="855202" cy="349926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Booglassen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echthoek 68"/>
          <p:cNvSpPr/>
          <p:nvPr/>
        </p:nvSpPr>
        <p:spPr>
          <a:xfrm>
            <a:off x="613092" y="5444558"/>
            <a:ext cx="848029" cy="382488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Verspanings-technieken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Rechthoek 69"/>
          <p:cNvSpPr/>
          <p:nvPr/>
        </p:nvSpPr>
        <p:spPr>
          <a:xfrm>
            <a:off x="618148" y="5915471"/>
            <a:ext cx="838106" cy="346259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Plaat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constructiewerk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Rechthoek 70"/>
          <p:cNvSpPr/>
          <p:nvPr/>
        </p:nvSpPr>
        <p:spPr>
          <a:xfrm>
            <a:off x="1606163" y="5438941"/>
            <a:ext cx="830054" cy="379883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Utiliteits-installatie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Rechthoek 71"/>
          <p:cNvSpPr/>
          <p:nvPr/>
        </p:nvSpPr>
        <p:spPr>
          <a:xfrm>
            <a:off x="1598054" y="5019546"/>
            <a:ext cx="850368" cy="342962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Domotica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en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automatiseren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kstvak 73"/>
          <p:cNvSpPr txBox="1"/>
          <p:nvPr/>
        </p:nvSpPr>
        <p:spPr>
          <a:xfrm rot="16200000">
            <a:off x="-758221" y="5364483"/>
            <a:ext cx="2056973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beroepsgerichte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keuzevakken</a:t>
            </a:r>
            <a:endParaRPr lang="nl-NL" sz="105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kstvak 74"/>
          <p:cNvSpPr txBox="1"/>
          <p:nvPr/>
        </p:nvSpPr>
        <p:spPr>
          <a:xfrm rot="16200000">
            <a:off x="-575597" y="2519474"/>
            <a:ext cx="1800493" cy="57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verplichte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profieldelen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6" name="Tekstvak 75"/>
          <p:cNvSpPr txBox="1"/>
          <p:nvPr/>
        </p:nvSpPr>
        <p:spPr>
          <a:xfrm>
            <a:off x="18577" y="702439"/>
            <a:ext cx="1101584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 &amp; 2 </a:t>
            </a:r>
          </a:p>
          <a:p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endParaRPr lang="nl-NL" sz="105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kstvak 76"/>
          <p:cNvSpPr txBox="1"/>
          <p:nvPr/>
        </p:nvSpPr>
        <p:spPr>
          <a:xfrm>
            <a:off x="3174559" y="77205"/>
            <a:ext cx="2720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794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 Rijnmond</a:t>
            </a:r>
            <a:endParaRPr lang="nl-NL" sz="2000" b="1" dirty="0">
              <a:solidFill>
                <a:srgbClr val="F7941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492165" y="3655263"/>
            <a:ext cx="8528414" cy="5638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</a:t>
            </a: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3114742" y="3835545"/>
            <a:ext cx="1165344" cy="33924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Ondersteuning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bij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sport </a:t>
            </a:r>
            <a:r>
              <a:rPr lang="en-US" sz="5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bewegingsactiviteiten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4303213" y="3842160"/>
            <a:ext cx="797669" cy="326016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hthoek 35"/>
          <p:cNvSpPr/>
          <p:nvPr/>
        </p:nvSpPr>
        <p:spPr>
          <a:xfrm>
            <a:off x="6170804" y="3840628"/>
            <a:ext cx="1485900" cy="32908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Geuniformeerde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dienstverlening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veiligheid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hthoek 36"/>
          <p:cNvSpPr/>
          <p:nvPr/>
        </p:nvSpPr>
        <p:spPr>
          <a:xfrm>
            <a:off x="7668343" y="3842951"/>
            <a:ext cx="1335565" cy="32908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Kennismaking met uiterlijke verzorging</a:t>
            </a:r>
          </a:p>
        </p:txBody>
      </p:sp>
      <p:sp>
        <p:nvSpPr>
          <p:cNvPr id="38" name="Rechthoek 37"/>
          <p:cNvSpPr/>
          <p:nvPr/>
        </p:nvSpPr>
        <p:spPr>
          <a:xfrm>
            <a:off x="5124009" y="3842160"/>
            <a:ext cx="1027326" cy="33214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bijzondere keuken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660287" y="3281701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7941D"/>
                </a:solidFill>
              </a:rPr>
              <a:t>+</a:t>
            </a:r>
            <a:endParaRPr lang="nl-NL" sz="3000" dirty="0">
              <a:solidFill>
                <a:srgbClr val="F7941D"/>
              </a:solidFill>
            </a:endParaRPr>
          </a:p>
        </p:txBody>
      </p:sp>
      <p:sp>
        <p:nvSpPr>
          <p:cNvPr id="78" name="Gelijkbenige driehoek 77"/>
          <p:cNvSpPr/>
          <p:nvPr/>
        </p:nvSpPr>
        <p:spPr>
          <a:xfrm rot="10800000">
            <a:off x="7557797" y="-1173"/>
            <a:ext cx="1586204" cy="1558748"/>
          </a:xfrm>
          <a:prstGeom prst="triangle">
            <a:avLst>
              <a:gd name="adj" fmla="val 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351"/>
          </a:p>
        </p:txBody>
      </p:sp>
      <p:pic>
        <p:nvPicPr>
          <p:cNvPr id="79" name="Afbeelding 78" descr="G:\Locatie Rijnmond\Organisatie\Communicatie &amp; Kwaliteit\Communicatie 2015-2016\Huisstijl\Logo´s\RM\JPEG diapositief\RM Diap (zelf diap gemaakt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00" y="38189"/>
            <a:ext cx="837691" cy="65875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hthoek 45"/>
          <p:cNvSpPr/>
          <p:nvPr/>
        </p:nvSpPr>
        <p:spPr>
          <a:xfrm>
            <a:off x="6816050" y="5006463"/>
            <a:ext cx="947563" cy="422362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Assistentie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de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gezondheidszorg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chthoek 46"/>
          <p:cNvSpPr/>
          <p:nvPr/>
        </p:nvSpPr>
        <p:spPr>
          <a:xfrm>
            <a:off x="6791053" y="5505489"/>
            <a:ext cx="972559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kind en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jongere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Rechthoek 47"/>
          <p:cNvSpPr/>
          <p:nvPr/>
        </p:nvSpPr>
        <p:spPr>
          <a:xfrm>
            <a:off x="8012247" y="5022579"/>
            <a:ext cx="912364" cy="444642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Welzijn, volwassenen en ouderen</a:t>
            </a:r>
          </a:p>
        </p:txBody>
      </p:sp>
      <p:cxnSp>
        <p:nvCxnSpPr>
          <p:cNvPr id="82" name="Rechte verbindingslijn 81"/>
          <p:cNvCxnSpPr/>
          <p:nvPr/>
        </p:nvCxnSpPr>
        <p:spPr>
          <a:xfrm>
            <a:off x="5207287" y="5130718"/>
            <a:ext cx="10226" cy="657201"/>
          </a:xfrm>
          <a:prstGeom prst="line">
            <a:avLst/>
          </a:prstGeom>
          <a:ln>
            <a:solidFill>
              <a:srgbClr val="FC229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hthoek 49"/>
          <p:cNvSpPr/>
          <p:nvPr/>
        </p:nvSpPr>
        <p:spPr>
          <a:xfrm>
            <a:off x="4748547" y="5389059"/>
            <a:ext cx="904643" cy="387971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Webshop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Rechthoek 51"/>
          <p:cNvSpPr/>
          <p:nvPr/>
        </p:nvSpPr>
        <p:spPr>
          <a:xfrm>
            <a:off x="4765192" y="4974537"/>
            <a:ext cx="904643" cy="33944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 en design</a:t>
            </a:r>
          </a:p>
        </p:txBody>
      </p:sp>
      <p:sp>
        <p:nvSpPr>
          <p:cNvPr id="53" name="Rechthoek 52"/>
          <p:cNvSpPr/>
          <p:nvPr/>
        </p:nvSpPr>
        <p:spPr>
          <a:xfrm>
            <a:off x="5712287" y="4974538"/>
            <a:ext cx="904643" cy="345608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styling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hthoek 54"/>
          <p:cNvSpPr/>
          <p:nvPr/>
        </p:nvSpPr>
        <p:spPr>
          <a:xfrm>
            <a:off x="2585355" y="4862038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Constructieve aansluitingen en afwerking </a:t>
            </a:r>
          </a:p>
        </p:txBody>
      </p:sp>
      <p:sp>
        <p:nvSpPr>
          <p:cNvPr id="87" name="Tekstvak 86"/>
          <p:cNvSpPr txBox="1"/>
          <p:nvPr/>
        </p:nvSpPr>
        <p:spPr>
          <a:xfrm>
            <a:off x="2926211" y="6528217"/>
            <a:ext cx="213391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chemeClr val="bg1">
                    <a:lumMod val="65000"/>
                  </a:schemeClr>
                </a:solidFill>
              </a:rPr>
              <a:t>www.vakcollegerijnmond.nl</a:t>
            </a:r>
            <a:endParaRPr lang="nl-NL" sz="135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Rechthoek 82"/>
          <p:cNvSpPr/>
          <p:nvPr/>
        </p:nvSpPr>
        <p:spPr>
          <a:xfrm>
            <a:off x="1963897" y="3835545"/>
            <a:ext cx="1143968" cy="33924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Interieurontwerp en </a:t>
            </a:r>
            <a:r>
              <a:rPr lang="nl-NL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disign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hthoek 87"/>
          <p:cNvSpPr/>
          <p:nvPr/>
        </p:nvSpPr>
        <p:spPr>
          <a:xfrm>
            <a:off x="5069022" y="825954"/>
            <a:ext cx="3286125" cy="2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1051" b="1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Dienstverlening</a:t>
            </a:r>
            <a:endParaRPr lang="nl-NL" sz="1051" b="1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hthoek 88"/>
          <p:cNvSpPr/>
          <p:nvPr/>
        </p:nvSpPr>
        <p:spPr>
          <a:xfrm>
            <a:off x="1616121" y="5911334"/>
            <a:ext cx="827417" cy="357227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Drinkwater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sanitair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hthoek 90"/>
          <p:cNvSpPr/>
          <p:nvPr/>
        </p:nvSpPr>
        <p:spPr>
          <a:xfrm>
            <a:off x="2588201" y="5066206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Schoon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metselwerk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metselen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Rechthoek 91"/>
          <p:cNvSpPr/>
          <p:nvPr/>
        </p:nvSpPr>
        <p:spPr>
          <a:xfrm>
            <a:off x="2588201" y="5276861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Schilderen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steenachtige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Rechthoek 92"/>
          <p:cNvSpPr/>
          <p:nvPr/>
        </p:nvSpPr>
        <p:spPr>
          <a:xfrm>
            <a:off x="2588201" y="5486858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Gevelopeningen (timmeren/</a:t>
            </a:r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fijnhout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4" name="Rechthoek 93"/>
          <p:cNvSpPr/>
          <p:nvPr/>
        </p:nvSpPr>
        <p:spPr>
          <a:xfrm>
            <a:off x="2601974" y="5699546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Wandafwerking (schilderen/</a:t>
            </a:r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stucadoren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5" name="Rechthoek 94"/>
          <p:cNvSpPr/>
          <p:nvPr/>
        </p:nvSpPr>
        <p:spPr>
          <a:xfrm>
            <a:off x="2598150" y="5918154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Glaszetten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6" name="Rechthoek 95"/>
          <p:cNvSpPr/>
          <p:nvPr/>
        </p:nvSpPr>
        <p:spPr>
          <a:xfrm>
            <a:off x="2594278" y="6126394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Meubelmaken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5" name="Rechthoek 84"/>
          <p:cNvSpPr/>
          <p:nvPr/>
        </p:nvSpPr>
        <p:spPr>
          <a:xfrm>
            <a:off x="1224024" y="3836262"/>
            <a:ext cx="707918" cy="32978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Digispel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hthoek 85"/>
          <p:cNvSpPr/>
          <p:nvPr/>
        </p:nvSpPr>
        <p:spPr>
          <a:xfrm>
            <a:off x="6798683" y="6008647"/>
            <a:ext cx="972559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Haarverzorging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hthoek 89"/>
          <p:cNvSpPr/>
          <p:nvPr/>
        </p:nvSpPr>
        <p:spPr>
          <a:xfrm>
            <a:off x="8011264" y="5518552"/>
            <a:ext cx="931747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huidverzorging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Rechthoek 99"/>
          <p:cNvSpPr/>
          <p:nvPr/>
        </p:nvSpPr>
        <p:spPr>
          <a:xfrm>
            <a:off x="2594277" y="6345002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Dak- en kopconstructies </a:t>
            </a: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2C7D7919-10E7-4423-BBC0-0E3A644142BC}"/>
              </a:ext>
            </a:extLst>
          </p:cNvPr>
          <p:cNvSpPr/>
          <p:nvPr/>
        </p:nvSpPr>
        <p:spPr>
          <a:xfrm>
            <a:off x="245498" y="3835545"/>
            <a:ext cx="955399" cy="32978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Motorvoertuigen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739ABC-707D-496A-982A-B0D03F08C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2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4"/>
    </mc:Choice>
    <mc:Fallback>
      <p:transition spd="slow" advTm="2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0E9B791597E458B23033740508DA9" ma:contentTypeVersion="6" ma:contentTypeDescription="Een nieuw document maken." ma:contentTypeScope="" ma:versionID="997c086511e9702cb6aef9d87c1c7670">
  <xsd:schema xmlns:xsd="http://www.w3.org/2001/XMLSchema" xmlns:xs="http://www.w3.org/2001/XMLSchema" xmlns:p="http://schemas.microsoft.com/office/2006/metadata/properties" xmlns:ns2="d118fa77-fa5f-4078-a364-d5c8f3f562c9" targetNamespace="http://schemas.microsoft.com/office/2006/metadata/properties" ma:root="true" ma:fieldsID="ed7df2b1df83b04e322b4882f9de537f" ns2:_="">
    <xsd:import namespace="d118fa77-fa5f-4078-a364-d5c8f3f562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8fa77-fa5f-4078-a364-d5c8f3f562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A7C565-368B-4181-B225-B56AA7CB7C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BA10DE-3B2A-42A5-BC48-451BE0992C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81574-D54B-4AE8-A4BB-830F95318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18fa77-fa5f-4078-a364-d5c8f3f562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5088</TotalTime>
  <Words>432</Words>
  <Application>Microsoft Office PowerPoint</Application>
  <PresentationFormat>Diavoorstelling (4:3)</PresentationFormat>
  <Paragraphs>225</Paragraphs>
  <Slides>5</Slides>
  <Notes>4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0" baseType="lpstr">
      <vt:lpstr>Arial</vt:lpstr>
      <vt:lpstr>Calibri</vt:lpstr>
      <vt:lpstr>Segoe UI</vt:lpstr>
      <vt:lpstr>Wingdings</vt:lpstr>
      <vt:lpstr>Kantoorthema</vt:lpstr>
      <vt:lpstr>Informatieavond  klas 2 schooljaar 2020/2021</vt:lpstr>
      <vt:lpstr>Ouder informatieavond klas 2</vt:lpstr>
      <vt:lpstr>Ouder informatieavond klas 2</vt:lpstr>
      <vt:lpstr>Ouder informatieavond klas 2</vt:lpstr>
      <vt:lpstr>PowerPoint-presentatie</vt:lpstr>
    </vt:vector>
  </TitlesOfParts>
  <Company>Andreas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Stichting Andreas College</dc:title>
  <dc:creator>Cees van Eeden</dc:creator>
  <cp:lastModifiedBy>Braak, G.</cp:lastModifiedBy>
  <cp:revision>75</cp:revision>
  <cp:lastPrinted>2016-03-24T11:07:25Z</cp:lastPrinted>
  <dcterms:created xsi:type="dcterms:W3CDTF">2016-02-08T10:04:06Z</dcterms:created>
  <dcterms:modified xsi:type="dcterms:W3CDTF">2020-09-15T20:15:38Z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0x0101003A00E9B791597E458B23033740508DA9</vt:lpwstr>
  </property>
</Properties>
</file>